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61" r:id="rId4"/>
    <p:sldId id="406" r:id="rId5"/>
    <p:sldId id="407" r:id="rId6"/>
    <p:sldId id="408" r:id="rId7"/>
    <p:sldId id="390" r:id="rId8"/>
    <p:sldId id="409" r:id="rId9"/>
    <p:sldId id="410" r:id="rId10"/>
    <p:sldId id="412" r:id="rId11"/>
    <p:sldId id="413" r:id="rId12"/>
    <p:sldId id="34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3" y="0"/>
            <a:ext cx="751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مسابقه نقاشی</a:t>
            </a:r>
            <a:endParaRPr lang="fa-IR" sz="32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Titr" pitchFamily="2" charset="-78"/>
              </a:rPr>
              <a:t>نصب پوستر سال تجمیعی واکسن</a:t>
            </a:r>
            <a:endParaRPr lang="fa-IR" sz="32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47800"/>
            <a:ext cx="4775200" cy="358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89" y="3048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2070" y="2209800"/>
            <a:ext cx="3771900" cy="762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200" dirty="0">
                <a:solidFill>
                  <a:schemeClr val="tx1"/>
                </a:solidFill>
                <a:cs typeface="B Titr" pitchFamily="2" charset="-78"/>
              </a:rPr>
              <a:t>     با </a:t>
            </a: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سپاس فراوان</a:t>
            </a:r>
            <a:endParaRPr lang="fa-IR" sz="3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0640" y="3352800"/>
            <a:ext cx="4474760" cy="1524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مجيدي </a:t>
            </a:r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شادان 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مهر و آبان 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1400 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52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576114"/>
            <a:ext cx="4923289" cy="34624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عملکرد روز جهانی پوکی استخوان </a:t>
            </a:r>
            <a:r>
              <a:rPr lang="fa-I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</a:p>
          <a:p>
            <a:pPr algn="ctr"/>
            <a:endParaRPr lang="fa-IR" sz="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B Arshia" pitchFamily="2" charset="-78"/>
              </a:rPr>
              <a:t> </a:t>
            </a:r>
          </a:p>
          <a:p>
            <a:pPr algn="ctr"/>
            <a:endParaRPr lang="fa-IR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B Arshia" pitchFamily="2" charset="-78"/>
            </a:endParaRPr>
          </a:p>
          <a:p>
            <a:pPr algn="ctr"/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مرکز بهداشت نظرآباد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</a:t>
            </a:r>
            <a:endParaRPr lang="fa-I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</a:p>
          <a:p>
            <a:pPr algn="ctr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B Arshia" pitchFamily="2" charset="-78"/>
              </a:rPr>
              <a:t>واحد پیشگیری و مبارزه با بیماریها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B Arshi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0200" y="4191000"/>
            <a:ext cx="2133600" cy="878877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cap="all" dirty="0" smtClean="0">
                <a:ln w="0"/>
                <a:blipFill>
                  <a:blip r:embed="rId3"/>
                  <a:stretch>
                    <a:fillRect/>
                  </a:stretch>
                </a:blipFill>
                <a:effectLst>
                  <a:reflection blurRad="12700" stA="50000" endPos="50000" dist="5000" dir="5400000" sy="-100000" rotWithShape="0"/>
                </a:effectLst>
                <a:latin typeface="IranNastaliq" pitchFamily="18" charset="0"/>
                <a:cs typeface="B Esfehan" pitchFamily="2" charset="-78"/>
              </a:rPr>
              <a:t>مهر ماه </a:t>
            </a:r>
            <a:r>
              <a:rPr lang="fa-IR" sz="3200" b="1" cap="all" dirty="0" smtClean="0">
                <a:ln w="0"/>
                <a:blipFill>
                  <a:blip r:embed="rId3"/>
                  <a:stretch>
                    <a:fillRect/>
                  </a:stretch>
                </a:blipFill>
                <a:effectLst>
                  <a:reflection blurRad="12700" stA="50000" endPos="50000" dist="5000" dir="5400000" sy="-100000" rotWithShape="0"/>
                </a:effectLst>
                <a:latin typeface="IranNastaliq" pitchFamily="18" charset="0"/>
                <a:cs typeface="B Esfehan" pitchFamily="2" charset="-78"/>
              </a:rPr>
              <a:t>1400 </a:t>
            </a:r>
            <a:endParaRPr lang="fa-IR" sz="3200" dirty="0">
              <a:blipFill>
                <a:blip r:embed="rId3"/>
                <a:stretch>
                  <a:fillRect/>
                </a:stretch>
              </a:blipFill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3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اطلاع رسانی در فضای مجازی</a:t>
            </a:r>
            <a:endParaRPr lang="fa-IR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>
          <a:xfrm>
            <a:off x="1600200" y="1447961"/>
            <a:ext cx="2799291" cy="5358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6"/>
          <a:stretch/>
        </p:blipFill>
        <p:spPr>
          <a:xfrm>
            <a:off x="5029200" y="1396123"/>
            <a:ext cx="284088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اطلاع رسانی در فضای مجازی</a:t>
            </a:r>
            <a:endParaRPr lang="fa-IR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09984"/>
            <a:ext cx="2799291" cy="5295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94959"/>
            <a:ext cx="2840887" cy="53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اطلاع رسانی در فضای مجازی</a:t>
            </a:r>
            <a:endParaRPr lang="fa-IR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1057"/>
            <a:ext cx="2799291" cy="5294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5047"/>
            <a:ext cx="2840887" cy="51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اطلاع رسانی در فضای مجازی</a:t>
            </a:r>
            <a:endParaRPr lang="fa-IR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0070"/>
            <a:ext cx="2799291" cy="497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5047"/>
            <a:ext cx="2840887" cy="51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مسابقه نقاشی </a:t>
            </a:r>
            <a:endParaRPr lang="fa-IR" sz="40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62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مسابقه نقاشی </a:t>
            </a:r>
            <a:endParaRPr lang="fa-IR" sz="40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1121"/>
            <a:ext cx="3445622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/>
        </p:blipFill>
        <p:spPr>
          <a:xfrm>
            <a:off x="4953000" y="1488583"/>
            <a:ext cx="33337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610600" cy="1028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مسابقه نقاشی </a:t>
            </a:r>
            <a:endParaRPr lang="fa-IR" sz="40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>
          <a:xfrm>
            <a:off x="457200" y="381000"/>
            <a:ext cx="1323305" cy="92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62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 Arshia</vt:lpstr>
      <vt:lpstr>B Esfehan</vt:lpstr>
      <vt:lpstr>B Titr</vt:lpstr>
      <vt:lpstr>Calibri</vt:lpstr>
      <vt:lpstr>IranNastaliq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majidi</dc:creator>
  <cp:lastModifiedBy>AliSafdar MajidiShadan</cp:lastModifiedBy>
  <cp:revision>158</cp:revision>
  <dcterms:created xsi:type="dcterms:W3CDTF">2006-08-16T00:00:00Z</dcterms:created>
  <dcterms:modified xsi:type="dcterms:W3CDTF">2021-11-13T10:05:41Z</dcterms:modified>
</cp:coreProperties>
</file>